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F7C9-1C8C-4E71-93CB-F1517AFEC21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C84-0237-4C10-990D-58816F3A7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14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F7C9-1C8C-4E71-93CB-F1517AFEC21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C84-0237-4C10-990D-58816F3A7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412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F7C9-1C8C-4E71-93CB-F1517AFEC21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C84-0237-4C10-990D-58816F3A7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19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F7C9-1C8C-4E71-93CB-F1517AFEC21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C84-0237-4C10-990D-58816F3A7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02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F7C9-1C8C-4E71-93CB-F1517AFEC21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C84-0237-4C10-990D-58816F3A7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F7C9-1C8C-4E71-93CB-F1517AFEC21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C84-0237-4C10-990D-58816F3A7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280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F7C9-1C8C-4E71-93CB-F1517AFEC21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C84-0237-4C10-990D-58816F3A7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65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F7C9-1C8C-4E71-93CB-F1517AFEC21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C84-0237-4C10-990D-58816F3A7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63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F7C9-1C8C-4E71-93CB-F1517AFEC21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C84-0237-4C10-990D-58816F3A7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58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F7C9-1C8C-4E71-93CB-F1517AFEC21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C84-0237-4C10-990D-58816F3A7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4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F7C9-1C8C-4E71-93CB-F1517AFEC21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8EC84-0237-4C10-990D-58816F3A7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192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8F7C9-1C8C-4E71-93CB-F1517AFEC216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8EC84-0237-4C10-990D-58816F3A7F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96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71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000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854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698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669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774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619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077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218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296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439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68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615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412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996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73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847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469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704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787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72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787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962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684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881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032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758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390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247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440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343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96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053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848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6696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Экран (4:3)</PresentationFormat>
  <Paragraphs>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3</cp:revision>
  <dcterms:created xsi:type="dcterms:W3CDTF">2022-02-21T08:52:08Z</dcterms:created>
  <dcterms:modified xsi:type="dcterms:W3CDTF">2022-02-21T09:28:48Z</dcterms:modified>
</cp:coreProperties>
</file>